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BD433-9FFA-A595-BCCF-81CABC536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D8E363-3D9D-099F-A9A7-DE9274FFE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7C543-F2DB-253D-A900-07FD0161B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DB02-AE47-49BC-9FA5-B42745FDDA1E}" type="datetimeFigureOut">
              <a:rPr lang="LID4096" smtClean="0"/>
              <a:t>09/22/2022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7BC36-9616-CF91-44D7-CDC4B6FCD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42713-A2ED-7683-2884-3BC4BD5B3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712-2904-478D-B719-AAE19833256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636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665FD-4528-E6F9-65DD-E5E09C5D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6873BD-4D8D-1F73-4BD5-F868EB230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21E34-FD09-A566-5F23-DD27A415B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DB02-AE47-49BC-9FA5-B42745FDDA1E}" type="datetimeFigureOut">
              <a:rPr lang="LID4096" smtClean="0"/>
              <a:t>09/22/2022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B420E-6E62-DFE8-A8ED-B0C7E25C5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15A0A-7D80-E4B8-2E7D-764186221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712-2904-478D-B719-AAE19833256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083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6798A-28D4-C070-F3F5-A81C37DE6D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96BE0-7619-A281-397C-0C26A9772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F00EF-5806-7B04-D0BE-0910E518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DB02-AE47-49BC-9FA5-B42745FDDA1E}" type="datetimeFigureOut">
              <a:rPr lang="LID4096" smtClean="0"/>
              <a:t>09/22/2022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61418-413F-0146-4DB8-5A204422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E5980-BA20-42B7-EDCD-3985EF31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712-2904-478D-B719-AAE19833256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921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AE09D-FC81-3FB1-0E52-D9304098A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5AAD2-62FA-4F66-E478-22F7D7B25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68F36-C5DA-C7A7-CBD1-1A2F0B6D4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DB02-AE47-49BC-9FA5-B42745FDDA1E}" type="datetimeFigureOut">
              <a:rPr lang="LID4096" smtClean="0"/>
              <a:t>09/22/2022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0C627-C99F-C06B-4999-5291081D6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35699-D778-83E6-0804-8DDE26F7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712-2904-478D-B719-AAE19833256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7965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C6E46-BF18-EAD3-640E-83ECB3928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F925E-7E7A-0514-0F7E-4C7158FF0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4A4CE-DFC9-6BC9-F9D3-9D16B90C7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DB02-AE47-49BC-9FA5-B42745FDDA1E}" type="datetimeFigureOut">
              <a:rPr lang="LID4096" smtClean="0"/>
              <a:t>09/22/2022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E1148-1B26-507B-9F6B-9D1D52BA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96767-39F1-AF39-9D8A-5185FA40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712-2904-478D-B719-AAE19833256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2262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E531C-341A-77F9-3D8A-D9165A819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BD21A-030A-F474-2261-21A3A9BEF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702B29-12A9-DD74-0147-45A02DBC6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44C98-5E5C-9B59-9A24-FA76C7C7D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DB02-AE47-49BC-9FA5-B42745FDDA1E}" type="datetimeFigureOut">
              <a:rPr lang="LID4096" smtClean="0"/>
              <a:t>09/22/2022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5C6FA-E6C4-977E-96D9-3864F6497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F1288-D6A4-496C-3E84-AD77CA9C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712-2904-478D-B719-AAE19833256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3599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67ED7-7B8A-F1D2-D37D-76C4FC659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16650-0D3F-3AEE-1D94-57282E2BE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F4099-C752-B4EA-C4C3-98CBA4CE0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3EE4AE-E006-EA3A-B7F7-BDF19FC0B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54EB7-4365-FE01-6A36-178D795AB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7D8794-1E1C-7D4F-8FB5-2F54BF141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DB02-AE47-49BC-9FA5-B42745FDDA1E}" type="datetimeFigureOut">
              <a:rPr lang="LID4096" smtClean="0"/>
              <a:t>09/22/2022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10F29B-518A-C5A2-4E6E-2B01908ED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48E516-22DB-570D-C257-F5226E80F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712-2904-478D-B719-AAE19833256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4287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EE546-2EA6-AF5A-9AB7-E0A25DF51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ECAEB2-583A-38DA-FBFF-DB4D72725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DB02-AE47-49BC-9FA5-B42745FDDA1E}" type="datetimeFigureOut">
              <a:rPr lang="LID4096" smtClean="0"/>
              <a:t>09/22/2022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B335F-29A0-1C2E-A741-F48B27205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A20FC-1740-E4A2-6757-5618845C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712-2904-478D-B719-AAE19833256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0197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B1AEF-A6E0-7219-F753-464AB316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DB02-AE47-49BC-9FA5-B42745FDDA1E}" type="datetimeFigureOut">
              <a:rPr lang="LID4096" smtClean="0"/>
              <a:t>09/22/2022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3C42E-21E2-8A1D-BF6F-71CD7CFED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18DF7-8812-21FB-374D-F36801243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712-2904-478D-B719-AAE19833256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7506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ECFCB-2DB1-2922-8001-944F5BFE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5361-985D-7040-7BC2-A6AFC7B74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D9C7F-CAA6-FB18-533A-694D82E83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3D2A91-F189-B1FC-2FEE-59227DB02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DB02-AE47-49BC-9FA5-B42745FDDA1E}" type="datetimeFigureOut">
              <a:rPr lang="LID4096" smtClean="0"/>
              <a:t>09/22/2022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7C145-ECA3-DCCD-7EB9-C674E148D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9A5B4-C49C-0C57-467D-E4E0F7318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712-2904-478D-B719-AAE19833256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4642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EB2CA-E32C-CBAA-76D8-579883E1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91F35E-7810-A9D4-C78F-50AA9C9A4D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A4AFA-8802-65C1-1E76-1A3C1E014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FFAB7-BE1F-BDDF-8521-5FDFB4D75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DB02-AE47-49BC-9FA5-B42745FDDA1E}" type="datetimeFigureOut">
              <a:rPr lang="LID4096" smtClean="0"/>
              <a:t>09/22/2022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59333-CCF0-1D91-5A65-6D7B4E972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9B4D5-2305-0914-145B-D29FC5D3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712-2904-478D-B719-AAE19833256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002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212160-449B-6184-2D09-2C12FE5A1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9EA47-8456-7BBC-361E-030B2841A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53EEC-0476-27AB-4E37-E07B5D935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0DB02-AE47-49BC-9FA5-B42745FDDA1E}" type="datetimeFigureOut">
              <a:rPr lang="LID4096" smtClean="0"/>
              <a:t>09/22/2022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715C0-C46F-56C9-07B7-7E0BF50257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78368-4EF5-0F98-0C46-10FD55B70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17712-2904-478D-B719-AAE19833256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107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25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 DE TIEGE</dc:creator>
  <cp:lastModifiedBy>Catherine  DE TIEGE</cp:lastModifiedBy>
  <cp:revision>2</cp:revision>
  <dcterms:created xsi:type="dcterms:W3CDTF">2022-09-22T09:56:35Z</dcterms:created>
  <dcterms:modified xsi:type="dcterms:W3CDTF">2022-09-22T12:37:52Z</dcterms:modified>
</cp:coreProperties>
</file>